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7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12192000"/>
  <p:notesSz cx="6858000" cy="9144000"/>
  <p:embeddedFontLs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401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pos="279">
          <p15:clr>
            <a:srgbClr val="A4A3A4"/>
          </p15:clr>
        </p15:guide>
        <p15:guide id="6" orient="horz" pos="255">
          <p15:clr>
            <a:srgbClr val="A4A3A4"/>
          </p15:clr>
        </p15:guide>
        <p15:guide id="7" orient="horz" pos="68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h30TCN2iGyKu+EDt65gutu3cMb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401"/>
        <p:guide pos="4065" orient="horz"/>
        <p:guide pos="279"/>
        <p:guide pos="255" orient="horz"/>
        <p:guide pos="68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4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3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7b7afb683_1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87b7afb683_1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789513a70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g7789513a70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b3b37f139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b3b37f139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7b3b37f139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789513a70_6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7789513a70_6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b3b37f139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7b3b37f139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7b7afb683_1_9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87b7afb683_1_9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b3b37f13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b3b37f13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b3b37f139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b3b37f139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b3b37f139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b3b37f139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b3b37f139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b3b37f13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b3b37f139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b3b37f139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7b7afb683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87b7afb683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b3b37f139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b3b37f139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7afb683_1_15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87b7afb683_1_15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b3b37f139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7b3b37f139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789513a70_0_10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7789513a70_0_10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7b7afb683_1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87b7afb683_1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b3b37f139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b3b37f139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7b3b37f139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b3b37f139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b3b37f139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7b3b37f139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7b7afb683_1_1738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 showMasterSp="0">
  <p:cSld name="1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7b7afb683_1_1793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87b7afb683_1_1793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Only" showMasterSp="0">
  <p:cSld name="5_Title Only">
    <p:bg>
      <p:bgPr>
        <a:solidFill>
          <a:schemeClr val="accent6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b7afb683_1_1796"/>
          <p:cNvSpPr/>
          <p:nvPr/>
        </p:nvSpPr>
        <p:spPr>
          <a:xfrm flipH="1">
            <a:off x="0" y="-1"/>
            <a:ext cx="6096000" cy="687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87b7afb683_1_1796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87b7afb683_1_1796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87b7afb683_1_17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87b7afb683_1_1796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g87b7afb683_1_1796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2" name="Google Shape;82;g87b7afb683_1_1796"/>
          <p:cNvPicPr preferRelativeResize="0"/>
          <p:nvPr/>
        </p:nvPicPr>
        <p:blipFill rotWithShape="1">
          <a:blip r:embed="rId2">
            <a:alphaModFix/>
          </a:blip>
          <a:srcRect b="17728" l="0" r="18915" t="0"/>
          <a:stretch/>
        </p:blipFill>
        <p:spPr>
          <a:xfrm>
            <a:off x="4860235" y="5610004"/>
            <a:ext cx="1235765" cy="12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solidFill>
          <a:schemeClr val="accent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7b7afb683_1_1804"/>
          <p:cNvSpPr/>
          <p:nvPr/>
        </p:nvSpPr>
        <p:spPr>
          <a:xfrm>
            <a:off x="6096000" y="-1"/>
            <a:ext cx="6096000" cy="687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87b7afb683_1_1804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87b7afb683_1_1804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87b7afb683_1_180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87b7afb683_1_1804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g87b7afb683_1_1804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0" name="Google Shape;90;g87b7afb683_1_1804"/>
          <p:cNvPicPr preferRelativeResize="0"/>
          <p:nvPr/>
        </p:nvPicPr>
        <p:blipFill rotWithShape="1">
          <a:blip r:embed="rId2">
            <a:alphaModFix/>
          </a:blip>
          <a:srcRect b="17795" l="0" r="19086" t="0"/>
          <a:stretch/>
        </p:blipFill>
        <p:spPr>
          <a:xfrm>
            <a:off x="4850296" y="5614834"/>
            <a:ext cx="1245704" cy="1260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bg>
      <p:bgPr>
        <a:solidFill>
          <a:schemeClr val="accent6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7b7afb683_1_181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87b7afb683_1_1812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87b7afb683_1_1812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87b7afb683_1_18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87b7afb683_1_1812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g87b7afb683_1_1812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Only">
  <p:cSld name="4_Title Only">
    <p:bg>
      <p:bgPr>
        <a:solidFill>
          <a:schemeClr val="accent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7b7afb683_1_1819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87b7afb683_1_1819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87b7afb683_1_1819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87b7afb683_1_18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87b7afb683_1_1819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g87b7afb683_1_1819"/>
          <p:cNvPicPr preferRelativeResize="0"/>
          <p:nvPr/>
        </p:nvPicPr>
        <p:blipFill rotWithShape="1">
          <a:blip r:embed="rId2">
            <a:alphaModFix/>
          </a:blip>
          <a:srcRect b="17728" l="0" r="18915" t="0"/>
          <a:stretch/>
        </p:blipFill>
        <p:spPr>
          <a:xfrm>
            <a:off x="10961785" y="5615609"/>
            <a:ext cx="1230216" cy="124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7b7afb683_1_182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87b7afb683_1_182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8" name="Google Shape;108;g87b7afb683_1_182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g87b7afb683_1_1826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87b7afb683_1_18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87b7afb683_1_1826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7b7afb683_1_183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87b7afb683_1_183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g87b7afb683_1_183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g87b7afb683_1_1833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87b7afb683_1_18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87b7afb683_1_1833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7b7afb683_1_1840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87b7afb683_1_184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87b7afb683_1_1840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87b7afb683_1_18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87b7afb683_1_1840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b7afb683_1_184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87b7afb683_1_184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g87b7afb683_1_1846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87b7afb683_1_18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87b7afb683_1_1846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7b7afb683_1_1593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87b7afb683_1_1593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87b7afb683_1_15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87b7afb683_1_1593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87b7afb683_1_1746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g87b7afb683_1_1746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87b7afb683_1_17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87b7afb683_1_1746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type="titleOnly">
  <p:cSld name="TITLE_ONLY">
    <p:bg>
      <p:bgPr>
        <a:solidFill>
          <a:schemeClr val="accent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7b7afb683_1_1637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87b7afb683_1_1637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87b7afb683_1_1637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87b7afb683_1_163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87b7afb683_1_1637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b7afb683_1_159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b="0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87b7afb683_1_159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g87b7afb683_1_1598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87b7afb683_1_159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87b7afb683_1_1598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7b7afb683_1_1604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87b7afb683_1_16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g87b7afb683_1_1604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87b7afb683_1_160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87b7afb683_1_1604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7b7afb683_1_161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87b7afb683_1_161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5" name="Google Shape;165;g87b7afb683_1_1610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87b7afb683_1_16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87b7afb683_1_1610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7b7afb683_1_1616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87b7afb683_1_161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g87b7afb683_1_161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g87b7afb683_1_1616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87b7afb683_1_16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87b7afb683_1_1616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7b7afb683_1_162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87b7afb683_1_162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8" name="Google Shape;178;g87b7afb683_1_162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g87b7afb683_1_162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0" name="Google Shape;180;g87b7afb683_1_162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g87b7afb683_1_1623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g87b7afb683_1_16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87b7afb683_1_1623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7b7afb683_1_1632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 showMasterSp="0">
  <p:cSld name="1_Custom Layou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7b7afb683_1_1634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g87b7afb683_1_1634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Only" showMasterSp="0">
  <p:cSld name="9_Title Only">
    <p:bg>
      <p:bgPr>
        <a:solidFill>
          <a:schemeClr val="accent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7b7afb683_1_164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87b7afb683_1_1643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g87b7afb683_1_1643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g87b7afb683_1_1643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87b7afb683_1_16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g87b7afb683_1_1643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g87b7afb683_1_1643"/>
          <p:cNvPicPr preferRelativeResize="0"/>
          <p:nvPr/>
        </p:nvPicPr>
        <p:blipFill rotWithShape="1">
          <a:blip r:embed="rId2">
            <a:alphaModFix/>
          </a:blip>
          <a:srcRect b="17795" l="0" r="19086" t="0"/>
          <a:stretch/>
        </p:blipFill>
        <p:spPr>
          <a:xfrm>
            <a:off x="10960764" y="5615608"/>
            <a:ext cx="1244940" cy="125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Only" showMasterSp="0">
  <p:cSld name="6_Title Only">
    <p:bg>
      <p:bgPr>
        <a:solidFill>
          <a:schemeClr val="accent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7b7afb683_1_165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87b7afb683_1_1651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g87b7afb683_1_1651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1" name="Google Shape;201;g87b7afb683_1_1651"/>
          <p:cNvPicPr preferRelativeResize="0"/>
          <p:nvPr/>
        </p:nvPicPr>
        <p:blipFill rotWithShape="1">
          <a:blip r:embed="rId2">
            <a:alphaModFix/>
          </a:blip>
          <a:srcRect b="17728" l="0" r="18915" t="0"/>
          <a:stretch/>
        </p:blipFill>
        <p:spPr>
          <a:xfrm>
            <a:off x="4860235" y="5610004"/>
            <a:ext cx="1235765" cy="12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87b7afb683_1_1651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g87b7afb683_1_16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g87b7afb683_1_1651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solidFill>
          <a:schemeClr val="accent6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87b7afb683_1_175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g87b7afb683_1_1751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87b7afb683_1_1751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g87b7afb683_1_17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87b7afb683_1_1751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g87b7afb683_1_1751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" name="Google Shape;31;g87b7afb683_1_1751"/>
          <p:cNvPicPr preferRelativeResize="0"/>
          <p:nvPr/>
        </p:nvPicPr>
        <p:blipFill rotWithShape="1">
          <a:blip r:embed="rId2">
            <a:alphaModFix/>
          </a:blip>
          <a:srcRect b="17728" l="0" r="18915" t="0"/>
          <a:stretch/>
        </p:blipFill>
        <p:spPr>
          <a:xfrm>
            <a:off x="10961785" y="5615609"/>
            <a:ext cx="1230216" cy="124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 showMasterSp="0">
  <p:cSld name="2_Title Only">
    <p:bg>
      <p:bgPr>
        <a:solidFill>
          <a:schemeClr val="accent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7b7afb683_1_1659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87b7afb683_1_1659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g87b7afb683_1_1659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g87b7afb683_1_1659"/>
          <p:cNvPicPr preferRelativeResize="0"/>
          <p:nvPr/>
        </p:nvPicPr>
        <p:blipFill rotWithShape="1">
          <a:blip r:embed="rId2">
            <a:alphaModFix/>
          </a:blip>
          <a:srcRect b="17728" l="0" r="18915" t="0"/>
          <a:stretch/>
        </p:blipFill>
        <p:spPr>
          <a:xfrm>
            <a:off x="4860235" y="5610004"/>
            <a:ext cx="1235765" cy="12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87b7afb683_1_1659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g87b7afb683_1_165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g87b7afb683_1_1659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Only" showMasterSp="0">
  <p:cSld name="7_Title Only">
    <p:bg>
      <p:bgPr>
        <a:solidFill>
          <a:schemeClr val="accent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7b7afb683_1_166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87b7afb683_1_1667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g87b7afb683_1_1667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g87b7afb683_1_1667"/>
          <p:cNvPicPr preferRelativeResize="0"/>
          <p:nvPr/>
        </p:nvPicPr>
        <p:blipFill rotWithShape="1">
          <a:blip r:embed="rId2">
            <a:alphaModFix/>
          </a:blip>
          <a:srcRect b="17728" l="0" r="18915" t="0"/>
          <a:stretch/>
        </p:blipFill>
        <p:spPr>
          <a:xfrm>
            <a:off x="4860235" y="5610004"/>
            <a:ext cx="1235765" cy="12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87b7afb683_1_1667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g87b7afb683_1_166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g87b7afb683_1_1667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Only">
  <p:cSld name="5_Title Only">
    <p:bg>
      <p:bgPr>
        <a:solidFill>
          <a:schemeClr val="accent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7b7afb683_1_1675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87b7afb683_1_1675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g87b7afb683_1_1675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g87b7afb683_1_167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87b7afb683_1_1675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g87b7afb683_1_1675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bg>
      <p:bgPr>
        <a:solidFill>
          <a:schemeClr val="accent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7b7afb683_1_168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87b7afb683_1_1682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g87b7afb683_1_1682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g87b7afb683_1_168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g87b7afb683_1_1682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g87b7afb683_1_1682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Only">
    <p:bg>
      <p:bgPr>
        <a:solidFill>
          <a:schemeClr val="accent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b7afb683_1_1689"/>
          <p:cNvSpPr/>
          <p:nvPr/>
        </p:nvSpPr>
        <p:spPr>
          <a:xfrm flipH="1" rot="10800000">
            <a:off x="0" y="342900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87b7afb683_1_1689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g87b7afb683_1_1689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g87b7afb683_1_168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g87b7afb683_1_1689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g87b7afb683_1_1689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g87b7afb683_1_1689"/>
          <p:cNvPicPr preferRelativeResize="0"/>
          <p:nvPr/>
        </p:nvPicPr>
        <p:blipFill rotWithShape="1">
          <a:blip r:embed="rId2">
            <a:alphaModFix/>
          </a:blip>
          <a:srcRect b="17728" l="0" r="18915" t="0"/>
          <a:stretch/>
        </p:blipFill>
        <p:spPr>
          <a:xfrm>
            <a:off x="10958513" y="5612304"/>
            <a:ext cx="1233486" cy="124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Only">
  <p:cSld name="4_Title Only">
    <p:bg>
      <p:bgPr>
        <a:solidFill>
          <a:schemeClr val="accent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7b7afb683_1_1697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87b7afb683_1_1697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g87b7afb683_1_1697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g87b7afb683_1_169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g87b7afb683_1_1697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g87b7afb683_1_1697"/>
          <p:cNvPicPr preferRelativeResize="0"/>
          <p:nvPr/>
        </p:nvPicPr>
        <p:blipFill rotWithShape="1">
          <a:blip r:embed="rId2">
            <a:alphaModFix/>
          </a:blip>
          <a:srcRect b="17795" l="0" r="19086" t="0"/>
          <a:stretch/>
        </p:blipFill>
        <p:spPr>
          <a:xfrm>
            <a:off x="10960764" y="5615608"/>
            <a:ext cx="1244940" cy="125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b7afb683_1_170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g87b7afb683_1_1704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53" name="Google Shape;253;g87b7afb683_1_1704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4" name="Google Shape;254;g87b7afb683_1_1704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g87b7afb683_1_170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g87b7afb683_1_1704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b7afb683_1_171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g87b7afb683_1_1711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g87b7afb683_1_171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61" name="Google Shape;261;g87b7afb683_1_1711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g87b7afb683_1_17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g87b7afb683_1_1711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7b7afb683_1_1718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g87b7afb683_1_171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g87b7afb683_1_1718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g87b7afb683_1_17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g87b7afb683_1_1718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7b7afb683_1_172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g87b7afb683_1_172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g87b7afb683_1_1724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g87b7afb683_1_17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g87b7afb683_1_1724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Only" type="titleOnly">
  <p:cSld name="TITLE_ONLY">
    <p:bg>
      <p:bgPr>
        <a:solidFill>
          <a:schemeClr val="accent6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7b7afb683_1_1740"/>
          <p:cNvSpPr/>
          <p:nvPr/>
        </p:nvSpPr>
        <p:spPr>
          <a:xfrm flipH="1">
            <a:off x="0" y="-1"/>
            <a:ext cx="6096000" cy="687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g87b7afb683_1_1740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87b7afb683_1_1740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87b7afb683_1_17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g87b7afb683_1_1740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Only" type="titleOnly">
  <p:cSld name="TITLE_ONLY">
    <p:bg>
      <p:bgPr>
        <a:solidFill>
          <a:schemeClr val="accent6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/>
          <p:nvPr/>
        </p:nvSpPr>
        <p:spPr>
          <a:xfrm flipH="1">
            <a:off x="0" y="-1"/>
            <a:ext cx="6096000" cy="68754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3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3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 showMasterSp="0">
  <p:cSld name="1_Custom Layou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51"/>
          <p:cNvSpPr txBox="1"/>
          <p:nvPr/>
        </p:nvSpPr>
        <p:spPr>
          <a:xfrm rot="5400000">
            <a:off x="11178259" y="975642"/>
            <a:ext cx="126477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Only">
  <p:cSld name="4_Title Only">
    <p:bg>
      <p:bgPr>
        <a:solidFill>
          <a:schemeClr val="accent6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5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55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5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55"/>
          <p:cNvPicPr preferRelativeResize="0"/>
          <p:nvPr/>
        </p:nvPicPr>
        <p:blipFill rotWithShape="1">
          <a:blip r:embed="rId2">
            <a:alphaModFix/>
          </a:blip>
          <a:srcRect b="17725" l="0" r="18915" t="0"/>
          <a:stretch/>
        </p:blipFill>
        <p:spPr>
          <a:xfrm>
            <a:off x="10961785" y="5615609"/>
            <a:ext cx="1230215" cy="124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solidFill>
          <a:schemeClr val="accent6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5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5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25"/>
          <p:cNvSpPr txBox="1"/>
          <p:nvPr/>
        </p:nvSpPr>
        <p:spPr>
          <a:xfrm rot="5400000">
            <a:off x="11178259" y="975642"/>
            <a:ext cx="126477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p25"/>
          <p:cNvPicPr preferRelativeResize="0"/>
          <p:nvPr/>
        </p:nvPicPr>
        <p:blipFill rotWithShape="1">
          <a:blip r:embed="rId2">
            <a:alphaModFix/>
          </a:blip>
          <a:srcRect b="17725" l="0" r="18915" t="0"/>
          <a:stretch/>
        </p:blipFill>
        <p:spPr>
          <a:xfrm>
            <a:off x="10961785" y="5615609"/>
            <a:ext cx="1230215" cy="124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46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9" name="Google Shape;319;p47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7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48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2" name="Google Shape;332;p4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4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4" name="Google Shape;334;p4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49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9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50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0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7b7afb683_1_175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87b7afb683_1_175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g87b7afb683_1_1759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87b7afb683_1_175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87b7afb683_1_1759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Only" showMasterSp="0">
  <p:cSld name="5_Title Only">
    <p:bg>
      <p:bgPr>
        <a:solidFill>
          <a:schemeClr val="accent6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/>
          <p:nvPr/>
        </p:nvSpPr>
        <p:spPr>
          <a:xfrm flipH="1">
            <a:off x="0" y="-1"/>
            <a:ext cx="6096000" cy="68754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2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52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/>
          <p:nvPr/>
        </p:nvSpPr>
        <p:spPr>
          <a:xfrm rot="5400000">
            <a:off x="11178259" y="975642"/>
            <a:ext cx="126477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" name="Google Shape;350;p52"/>
          <p:cNvPicPr preferRelativeResize="0"/>
          <p:nvPr/>
        </p:nvPicPr>
        <p:blipFill rotWithShape="1">
          <a:blip r:embed="rId2">
            <a:alphaModFix/>
          </a:blip>
          <a:srcRect b="17725" l="0" r="18915" t="0"/>
          <a:stretch/>
        </p:blipFill>
        <p:spPr>
          <a:xfrm>
            <a:off x="4860235" y="5610004"/>
            <a:ext cx="1235765" cy="124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solidFill>
          <a:schemeClr val="accent6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/>
          <p:nvPr/>
        </p:nvSpPr>
        <p:spPr>
          <a:xfrm>
            <a:off x="6096000" y="-1"/>
            <a:ext cx="6096000" cy="68754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3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3"/>
          <p:cNvSpPr txBox="1"/>
          <p:nvPr/>
        </p:nvSpPr>
        <p:spPr>
          <a:xfrm rot="5400000">
            <a:off x="11178259" y="975642"/>
            <a:ext cx="126477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 rotWithShape="1">
          <a:blip r:embed="rId2">
            <a:alphaModFix/>
          </a:blip>
          <a:srcRect b="17797" l="0" r="19085" t="0"/>
          <a:stretch/>
        </p:blipFill>
        <p:spPr>
          <a:xfrm>
            <a:off x="4850296" y="5614834"/>
            <a:ext cx="1245704" cy="1260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bg>
      <p:bgPr>
        <a:solidFill>
          <a:schemeClr val="accent6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4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4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54"/>
          <p:cNvSpPr txBox="1"/>
          <p:nvPr/>
        </p:nvSpPr>
        <p:spPr>
          <a:xfrm rot="5400000">
            <a:off x="11178259" y="975642"/>
            <a:ext cx="126477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69" name="Google Shape;369;p5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0" name="Google Shape;370;p56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5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" name="Google Shape;376;p5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7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58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58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59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9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7b7afb683_1_1765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g87b7afb683_1_176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g87b7afb683_1_1765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87b7afb683_1_17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87b7afb683_1_1765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7b7afb683_1_177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87b7afb683_1_177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g87b7afb683_1_1771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87b7afb683_1_177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87b7afb683_1_1771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7b7afb683_1_1777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87b7afb683_1_177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g87b7afb683_1_177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g87b7afb683_1_1777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87b7afb683_1_17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87b7afb683_1_1777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7b7afb683_1_178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87b7afb683_1_178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g87b7afb683_1_178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g87b7afb683_1_178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g87b7afb683_1_178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g87b7afb683_1_1784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87b7afb683_1_17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87b7afb683_1_1784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23" Type="http://schemas.openxmlformats.org/officeDocument/2006/relationships/theme" Target="../theme/theme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7b7afb683_1_1730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87b7afb683_1_17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87b7afb683_1_1730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g87b7afb683_1_17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g87b7afb683_1_1730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g87b7afb683_1_1730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" name="Google Shape;16;g87b7afb683_1_1730"/>
          <p:cNvPicPr preferRelativeResize="0"/>
          <p:nvPr/>
        </p:nvPicPr>
        <p:blipFill rotWithShape="1">
          <a:blip r:embed="rId1">
            <a:alphaModFix/>
          </a:blip>
          <a:srcRect b="17795" l="0" r="19086" t="0"/>
          <a:stretch/>
        </p:blipFill>
        <p:spPr>
          <a:xfrm>
            <a:off x="10960764" y="5615608"/>
            <a:ext cx="1244940" cy="125979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279">
          <p15:clr>
            <a:srgbClr val="F26B43"/>
          </p15:clr>
        </p15:guide>
        <p15:guide id="5" pos="7401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68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7b7afb683_1_1585"/>
          <p:cNvSpPr txBox="1"/>
          <p:nvPr>
            <p:ph type="title"/>
          </p:nvPr>
        </p:nvSpPr>
        <p:spPr>
          <a:xfrm>
            <a:off x="442913" y="404813"/>
            <a:ext cx="1051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g87b7afb683_1_15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g87b7afb683_1_1585"/>
          <p:cNvSpPr txBox="1"/>
          <p:nvPr>
            <p:ph idx="10" type="dt"/>
          </p:nvPr>
        </p:nvSpPr>
        <p:spPr>
          <a:xfrm>
            <a:off x="44291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g87b7afb683_1_158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g87b7afb683_1_1585"/>
          <p:cNvSpPr txBox="1"/>
          <p:nvPr>
            <p:ph idx="12" type="sldNum"/>
          </p:nvPr>
        </p:nvSpPr>
        <p:spPr>
          <a:xfrm>
            <a:off x="11640301" y="3180013"/>
            <a:ext cx="39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g87b7afb683_1_1585"/>
          <p:cNvSpPr txBox="1"/>
          <p:nvPr/>
        </p:nvSpPr>
        <p:spPr>
          <a:xfrm rot="5400000">
            <a:off x="11178299" y="975713"/>
            <a:ext cx="126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8" name="Google Shape;138;g87b7afb683_1_1585"/>
          <p:cNvPicPr preferRelativeResize="0"/>
          <p:nvPr/>
        </p:nvPicPr>
        <p:blipFill rotWithShape="1">
          <a:blip r:embed="rId1">
            <a:alphaModFix/>
          </a:blip>
          <a:srcRect b="17728" l="0" r="18915" t="0"/>
          <a:stretch/>
        </p:blipFill>
        <p:spPr>
          <a:xfrm>
            <a:off x="10958513" y="5612304"/>
            <a:ext cx="1233486" cy="124569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279">
          <p15:clr>
            <a:srgbClr val="F26B43"/>
          </p15:clr>
        </p15:guide>
        <p15:guide id="5" pos="7401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68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>
            <p:ph type="title"/>
          </p:nvPr>
        </p:nvSpPr>
        <p:spPr>
          <a:xfrm>
            <a:off x="442913" y="404813"/>
            <a:ext cx="10515600" cy="284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19"/>
          <p:cNvSpPr txBox="1"/>
          <p:nvPr>
            <p:ph idx="10" type="dt"/>
          </p:nvPr>
        </p:nvSpPr>
        <p:spPr>
          <a:xfrm>
            <a:off x="4429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00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00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19"/>
          <p:cNvSpPr txBox="1"/>
          <p:nvPr>
            <p:ph idx="12" type="sldNum"/>
          </p:nvPr>
        </p:nvSpPr>
        <p:spPr>
          <a:xfrm>
            <a:off x="11640301" y="3180013"/>
            <a:ext cx="395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19"/>
          <p:cNvSpPr txBox="1"/>
          <p:nvPr/>
        </p:nvSpPr>
        <p:spPr>
          <a:xfrm rot="5400000">
            <a:off x="11178259" y="975642"/>
            <a:ext cx="126477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COOKHOUSE LABS </a:t>
            </a:r>
            <a:r>
              <a:rPr b="0" i="0" lang="en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9"/>
          <p:cNvPicPr preferRelativeResize="0"/>
          <p:nvPr/>
        </p:nvPicPr>
        <p:blipFill rotWithShape="1">
          <a:blip r:embed="rId1">
            <a:alphaModFix/>
          </a:blip>
          <a:srcRect b="17797" l="0" r="19085" t="0"/>
          <a:stretch/>
        </p:blipFill>
        <p:spPr>
          <a:xfrm>
            <a:off x="10960764" y="5615608"/>
            <a:ext cx="1244939" cy="125979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279">
          <p15:clr>
            <a:srgbClr val="F26B43"/>
          </p15:clr>
        </p15:guide>
        <p15:guide id="5" pos="7401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68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34.png"/><Relationship Id="rId7" Type="http://schemas.openxmlformats.org/officeDocument/2006/relationships/image" Target="../media/image24.jpg"/><Relationship Id="rId8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7b7afb683_1_206"/>
          <p:cNvSpPr txBox="1"/>
          <p:nvPr/>
        </p:nvSpPr>
        <p:spPr>
          <a:xfrm>
            <a:off x="4770454" y="4998100"/>
            <a:ext cx="2651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</a:t>
            </a:r>
            <a:endParaRPr b="1" sz="2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 Insurance</a:t>
            </a:r>
            <a:endParaRPr b="1" sz="2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</a:t>
            </a:r>
            <a:r>
              <a:rPr lang="en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19, </a:t>
            </a:r>
            <a:r>
              <a:rPr b="0" i="0" lang="en" sz="18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</a:t>
            </a:r>
            <a:r>
              <a:rPr lang="en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1800" u="none" cap="none" strike="noStrik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g87b7afb683_1_206"/>
          <p:cNvSpPr txBox="1"/>
          <p:nvPr/>
        </p:nvSpPr>
        <p:spPr>
          <a:xfrm>
            <a:off x="6535075" y="1572150"/>
            <a:ext cx="44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8" name="Google Shape;398;g87b7afb683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00" y="1859888"/>
            <a:ext cx="11497400" cy="313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789513a70_4_0"/>
          <p:cNvSpPr txBox="1"/>
          <p:nvPr/>
        </p:nvSpPr>
        <p:spPr>
          <a:xfrm>
            <a:off x="1" y="2530500"/>
            <a:ext cx="105750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</a:t>
            </a:r>
            <a:r>
              <a:rPr b="1" lang="en"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Is No </a:t>
            </a:r>
            <a:r>
              <a:rPr b="1" lang="en" sz="56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Insurance Tool</a:t>
            </a:r>
            <a:r>
              <a:rPr b="1" lang="en"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</a:t>
            </a:r>
            <a:r>
              <a:rPr b="1" lang="en" sz="56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Online Community</a:t>
            </a:r>
            <a:r>
              <a:rPr b="1" lang="en"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That Is Designed For </a:t>
            </a:r>
            <a:r>
              <a:rPr b="1" lang="en" sz="56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400,000+ Newcomers</a:t>
            </a:r>
            <a:r>
              <a:rPr b="1" lang="en"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Canada Each Year.”</a:t>
            </a:r>
            <a:r>
              <a:rPr b="1" lang="en" sz="4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5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7b3b37f139_1_12"/>
          <p:cNvPicPr preferRelativeResize="0"/>
          <p:nvPr/>
        </p:nvPicPr>
        <p:blipFill rotWithShape="1">
          <a:blip r:embed="rId3">
            <a:alphaModFix/>
          </a:blip>
          <a:srcRect b="0" l="2248" r="4849" t="0"/>
          <a:stretch/>
        </p:blipFill>
        <p:spPr>
          <a:xfrm>
            <a:off x="1234900" y="69375"/>
            <a:ext cx="9621526" cy="67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7b3b37f139_1_12"/>
          <p:cNvSpPr txBox="1"/>
          <p:nvPr/>
        </p:nvSpPr>
        <p:spPr>
          <a:xfrm rot="-5400000">
            <a:off x="-1833175" y="1954025"/>
            <a:ext cx="455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JOURNEY </a:t>
            </a:r>
            <a:r>
              <a:rPr b="1" lang="en" sz="4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b="1" lang="en" sz="4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</a:t>
            </a:r>
            <a:endParaRPr b="1" sz="48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789513a70_6_32"/>
          <p:cNvSpPr txBox="1"/>
          <p:nvPr/>
        </p:nvSpPr>
        <p:spPr>
          <a:xfrm>
            <a:off x="442913" y="2620052"/>
            <a:ext cx="9859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800"/>
              <a:buFont typeface="Arial"/>
              <a:buNone/>
            </a:pPr>
            <a:r>
              <a:rPr b="1" lang="en" sz="48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might we ensure that </a:t>
            </a:r>
            <a:r>
              <a:rPr b="1" lang="en" sz="4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newcomer</a:t>
            </a:r>
            <a:r>
              <a:rPr b="1" lang="en" sz="48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48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Nancy is welcomed with all necessary </a:t>
            </a:r>
            <a:r>
              <a:rPr b="1" lang="en" sz="4800">
                <a:solidFill>
                  <a:srgbClr val="FFF2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insurance products </a:t>
            </a:r>
            <a:r>
              <a:rPr b="1" lang="en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upon arrival </a:t>
            </a:r>
            <a:r>
              <a:rPr b="1" lang="en" sz="48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without Nancy worrying about a </a:t>
            </a:r>
            <a:r>
              <a:rPr b="1" lang="en" sz="4800">
                <a:solidFill>
                  <a:srgbClr val="FFF2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language barrier</a:t>
            </a:r>
            <a:r>
              <a:rPr b="1" lang="en" sz="48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1" i="0" sz="4800" u="none" cap="none" strike="noStrike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" name="Google Shape;491;g7789513a70_6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225" y="4112000"/>
            <a:ext cx="2278326" cy="2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g7b3b37f139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25" y="139650"/>
            <a:ext cx="11281801" cy="6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7b3b37f139_0_32"/>
          <p:cNvSpPr txBox="1"/>
          <p:nvPr/>
        </p:nvSpPr>
        <p:spPr>
          <a:xfrm rot="-5400000">
            <a:off x="-2251225" y="2372100"/>
            <a:ext cx="538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Canvas</a:t>
            </a:r>
            <a:endParaRPr b="1" sz="48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7b7afb683_1_955"/>
          <p:cNvSpPr txBox="1"/>
          <p:nvPr/>
        </p:nvSpPr>
        <p:spPr>
          <a:xfrm>
            <a:off x="3283850" y="6411600"/>
            <a:ext cx="129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entury Gothic"/>
                <a:ea typeface="Century Gothic"/>
                <a:cs typeface="Century Gothic"/>
                <a:sym typeface="Century Gothic"/>
              </a:rPr>
              <a:t>1 month</a:t>
            </a:r>
            <a:endParaRPr b="1"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g87b7afb683_1_955"/>
          <p:cNvSpPr txBox="1"/>
          <p:nvPr/>
        </p:nvSpPr>
        <p:spPr>
          <a:xfrm>
            <a:off x="5665525" y="6411600"/>
            <a:ext cx="129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entury Gothic"/>
                <a:ea typeface="Century Gothic"/>
                <a:cs typeface="Century Gothic"/>
                <a:sym typeface="Century Gothic"/>
              </a:rPr>
              <a:t>1 year</a:t>
            </a:r>
            <a:endParaRPr b="1"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g87b7afb683_1_955"/>
          <p:cNvSpPr txBox="1"/>
          <p:nvPr/>
        </p:nvSpPr>
        <p:spPr>
          <a:xfrm>
            <a:off x="8047200" y="6411600"/>
            <a:ext cx="129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1" lang="en" sz="1700">
                <a:latin typeface="Century Gothic"/>
                <a:ea typeface="Century Gothic"/>
                <a:cs typeface="Century Gothic"/>
                <a:sym typeface="Century Gothic"/>
              </a:rPr>
              <a:t>year</a:t>
            </a:r>
            <a:endParaRPr b="1"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5" name="Google Shape;505;g87b7afb683_1_955"/>
          <p:cNvPicPr preferRelativeResize="0"/>
          <p:nvPr/>
        </p:nvPicPr>
        <p:blipFill rotWithShape="1">
          <a:blip r:embed="rId3">
            <a:alphaModFix/>
          </a:blip>
          <a:srcRect b="0" l="0" r="2610" t="0"/>
          <a:stretch/>
        </p:blipFill>
        <p:spPr>
          <a:xfrm>
            <a:off x="2170400" y="-66000"/>
            <a:ext cx="8283538" cy="69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87b7afb683_1_955"/>
          <p:cNvSpPr txBox="1"/>
          <p:nvPr/>
        </p:nvSpPr>
        <p:spPr>
          <a:xfrm rot="-5400000">
            <a:off x="-2430325" y="2551250"/>
            <a:ext cx="57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Solution Ideas</a:t>
            </a:r>
            <a:endParaRPr b="1" sz="48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7b3b37f139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69" y="5720204"/>
            <a:ext cx="3124035" cy="8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7b3b37f139_2_12"/>
          <p:cNvPicPr preferRelativeResize="0"/>
          <p:nvPr/>
        </p:nvPicPr>
        <p:blipFill rotWithShape="1">
          <a:blip r:embed="rId4">
            <a:alphaModFix/>
          </a:blip>
          <a:srcRect b="0" l="660" r="827" t="0"/>
          <a:stretch/>
        </p:blipFill>
        <p:spPr>
          <a:xfrm>
            <a:off x="97050" y="1242575"/>
            <a:ext cx="11652051" cy="38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7b3b37f139_2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243" y="0"/>
            <a:ext cx="3367516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7b3b37f139_2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243" y="0"/>
            <a:ext cx="3367516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7b3b37f139_2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919" y="5777354"/>
            <a:ext cx="3124035" cy="8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7b3b37f139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976" y="0"/>
            <a:ext cx="3367516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7b3b37f139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6643" y="-68633"/>
            <a:ext cx="3367516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7b3b37f139_2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" y="0"/>
            <a:ext cx="3367532" cy="685802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7b3b37f139_2_18"/>
          <p:cNvSpPr txBox="1"/>
          <p:nvPr/>
        </p:nvSpPr>
        <p:spPr>
          <a:xfrm>
            <a:off x="1518550" y="5267900"/>
            <a:ext cx="9969000" cy="11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rgbClr val="FFF200"/>
                </a:solidFill>
              </a:rPr>
              <a:t>All languages available</a:t>
            </a:r>
            <a:endParaRPr b="1" sz="6500">
              <a:solidFill>
                <a:srgbClr val="FFF2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7b3b37f139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218" y="-80350"/>
            <a:ext cx="3367516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7b3b37f139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19" y="5796404"/>
            <a:ext cx="3124035" cy="8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7b3b37f139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625" y="674775"/>
            <a:ext cx="4107443" cy="466465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7b3b37f139_2_24"/>
          <p:cNvSpPr txBox="1"/>
          <p:nvPr/>
        </p:nvSpPr>
        <p:spPr>
          <a:xfrm>
            <a:off x="36575" y="36575"/>
            <a:ext cx="496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entury Gothic"/>
                <a:ea typeface="Century Gothic"/>
                <a:cs typeface="Century Gothic"/>
                <a:sym typeface="Century Gothic"/>
              </a:rPr>
              <a:t>All you have to do is ……..</a:t>
            </a:r>
            <a:endParaRPr b="1"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36" name="Google Shape;536;g7b3b37f139_2_24"/>
          <p:cNvCxnSpPr/>
          <p:nvPr/>
        </p:nvCxnSpPr>
        <p:spPr>
          <a:xfrm>
            <a:off x="5626068" y="3007102"/>
            <a:ext cx="8295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7b3b37f139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12" y="0"/>
            <a:ext cx="34487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7b3b37f139_2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19" y="5834079"/>
            <a:ext cx="3124035" cy="8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7b3b37f139_2_29"/>
          <p:cNvSpPr txBox="1"/>
          <p:nvPr/>
        </p:nvSpPr>
        <p:spPr>
          <a:xfrm>
            <a:off x="789525" y="1352550"/>
            <a:ext cx="3801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Century Gothic"/>
                <a:ea typeface="Century Gothic"/>
                <a:cs typeface="Century Gothic"/>
                <a:sym typeface="Century Gothic"/>
              </a:rPr>
              <a:t>AI </a:t>
            </a:r>
            <a:r>
              <a:rPr lang="en" sz="2900">
                <a:latin typeface="Century Gothic"/>
                <a:ea typeface="Century Gothic"/>
                <a:cs typeface="Century Gothic"/>
                <a:sym typeface="Century Gothic"/>
              </a:rPr>
              <a:t>uses the photos you’ve provided to determine the coverage you need and recommend quotes.</a:t>
            </a:r>
            <a:endParaRPr sz="2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7b7afb683_0_237"/>
          <p:cNvSpPr/>
          <p:nvPr/>
        </p:nvSpPr>
        <p:spPr>
          <a:xfrm>
            <a:off x="3755889" y="5207498"/>
            <a:ext cx="1829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g87b7afb683_0_237"/>
          <p:cNvGrpSpPr/>
          <p:nvPr/>
        </p:nvGrpSpPr>
        <p:grpSpPr>
          <a:xfrm>
            <a:off x="9237833" y="4631648"/>
            <a:ext cx="1591500" cy="1579200"/>
            <a:chOff x="4590745" y="8207440"/>
            <a:chExt cx="1591500" cy="1579200"/>
          </a:xfrm>
        </p:grpSpPr>
        <p:sp>
          <p:nvSpPr>
            <p:cNvPr id="405" name="Google Shape;405;g87b7afb683_0_237"/>
            <p:cNvSpPr/>
            <p:nvPr/>
          </p:nvSpPr>
          <p:spPr>
            <a:xfrm>
              <a:off x="4590745" y="8207440"/>
              <a:ext cx="1591500" cy="1579200"/>
            </a:xfrm>
            <a:prstGeom prst="wedgeEllipseCallout">
              <a:avLst>
                <a:gd fmla="val 52311" name="adj1"/>
                <a:gd fmla="val 38858" name="adj2"/>
              </a:avLst>
            </a:prstGeom>
            <a:solidFill>
              <a:srgbClr val="F05A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6" name="Google Shape;406;g87b7afb683_0_237"/>
            <p:cNvSpPr/>
            <p:nvPr/>
          </p:nvSpPr>
          <p:spPr>
            <a:xfrm>
              <a:off x="4729333" y="8453598"/>
              <a:ext cx="13143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MEET</a:t>
              </a:r>
              <a:r>
                <a:rPr b="0" i="0" lang="en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the </a:t>
              </a:r>
              <a:r>
                <a:rPr b="1" i="0" lang="en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TEAM</a:t>
              </a:r>
              <a:endParaRPr b="1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07" name="Google Shape;407;g87b7afb683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88" y="3518875"/>
            <a:ext cx="2335688" cy="233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87b7afb683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47" y="161351"/>
            <a:ext cx="2724422" cy="292771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87b7afb683_0_237"/>
          <p:cNvSpPr txBox="1"/>
          <p:nvPr/>
        </p:nvSpPr>
        <p:spPr>
          <a:xfrm>
            <a:off x="353550" y="5824593"/>
            <a:ext cx="23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Gouri Kulkarni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g87b7afb683_0_237"/>
          <p:cNvSpPr txBox="1"/>
          <p:nvPr/>
        </p:nvSpPr>
        <p:spPr>
          <a:xfrm>
            <a:off x="346176" y="3047411"/>
            <a:ext cx="32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Emily Mininger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1" name="Google Shape;411;g87b7afb683_0_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425" y="2994750"/>
            <a:ext cx="1963174" cy="312919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87b7afb683_0_237"/>
          <p:cNvSpPr txBox="1"/>
          <p:nvPr/>
        </p:nvSpPr>
        <p:spPr>
          <a:xfrm>
            <a:off x="5829425" y="6253100"/>
            <a:ext cx="23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Rubie Ling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3" name="Google Shape;413;g87b7afb683_0_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3525" y="170500"/>
            <a:ext cx="2263225" cy="262403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87b7afb683_0_237"/>
          <p:cNvSpPr txBox="1"/>
          <p:nvPr/>
        </p:nvSpPr>
        <p:spPr>
          <a:xfrm>
            <a:off x="8183525" y="2745098"/>
            <a:ext cx="22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Dennis Lee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5" name="Google Shape;415;g87b7afb683_0_2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6978" y="3518875"/>
            <a:ext cx="2623178" cy="261771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87b7afb683_0_237"/>
          <p:cNvSpPr txBox="1"/>
          <p:nvPr/>
        </p:nvSpPr>
        <p:spPr>
          <a:xfrm>
            <a:off x="2936300" y="6124858"/>
            <a:ext cx="27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Ayman Omar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g87b7afb683_0_2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5914" y="161338"/>
            <a:ext cx="4036685" cy="26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87b7afb683_0_237"/>
          <p:cNvSpPr txBox="1"/>
          <p:nvPr/>
        </p:nvSpPr>
        <p:spPr>
          <a:xfrm>
            <a:off x="3755900" y="2746975"/>
            <a:ext cx="13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Laurie Bauer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g87b7afb683_0_237"/>
          <p:cNvSpPr txBox="1"/>
          <p:nvPr/>
        </p:nvSpPr>
        <p:spPr>
          <a:xfrm>
            <a:off x="8533725" y="3831250"/>
            <a:ext cx="299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5A2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Summer Hack 2021</a:t>
            </a:r>
            <a:endParaRPr b="1" sz="2000">
              <a:solidFill>
                <a:srgbClr val="F05A2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5A2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TW Insurance  </a:t>
            </a:r>
            <a:endParaRPr b="1" sz="2000">
              <a:solidFill>
                <a:srgbClr val="F05A2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7b3b37f139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142" y="0"/>
            <a:ext cx="37177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7b3b37f139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69" y="5834504"/>
            <a:ext cx="3124035" cy="8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7b3b37f139_2_34"/>
          <p:cNvSpPr txBox="1"/>
          <p:nvPr/>
        </p:nvSpPr>
        <p:spPr>
          <a:xfrm>
            <a:off x="1000100" y="1826100"/>
            <a:ext cx="2719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You can also use the app to access a community forum, where you can ask insurance questions and get answers from community members as well as insurance professionals.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7b7afb683_1_1579"/>
          <p:cNvSpPr txBox="1"/>
          <p:nvPr/>
        </p:nvSpPr>
        <p:spPr>
          <a:xfrm>
            <a:off x="442913" y="942975"/>
            <a:ext cx="5431200" cy="5149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Courier New"/>
              <a:buNone/>
            </a:pPr>
            <a:r>
              <a:rPr b="1" lang="en" sz="2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we learned!</a:t>
            </a:r>
            <a:endParaRPr b="1" sz="22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Gothic"/>
              <a:buChar char="●"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Empathy is key to finding solution 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Gothic"/>
              <a:buChar char="●"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Now and Then helps discovering opportunities.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Gothic"/>
              <a:buChar char="●"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many pain points there can be in the process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Gothic"/>
              <a:buChar char="●"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Working together </a:t>
            </a: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efficiently</a:t>
            </a: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professionals from different background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6" name="Google Shape;556;g87b7afb683_1_1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426375"/>
            <a:ext cx="6095999" cy="313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87b7afb683_1_1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800" y="942987"/>
            <a:ext cx="5033452" cy="1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8"/>
          <p:cNvPicPr preferRelativeResize="0"/>
          <p:nvPr/>
        </p:nvPicPr>
        <p:blipFill rotWithShape="1">
          <a:blip r:embed="rId3">
            <a:alphaModFix amt="20000"/>
          </a:blip>
          <a:srcRect b="0" l="5185" r="0" t="0"/>
          <a:stretch/>
        </p:blipFill>
        <p:spPr>
          <a:xfrm>
            <a:off x="353" y="0"/>
            <a:ext cx="12194823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8"/>
          <p:cNvSpPr txBox="1"/>
          <p:nvPr/>
        </p:nvSpPr>
        <p:spPr>
          <a:xfrm>
            <a:off x="1924021" y="2399749"/>
            <a:ext cx="8343958" cy="2060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5400"/>
              <a:buFont typeface="Century Gothic"/>
              <a:buNone/>
            </a:pPr>
            <a:r>
              <a:rPr b="1" i="0" lang="en" sz="9600" u="none" cap="none" strike="noStrike">
                <a:solidFill>
                  <a:srgbClr val="FFF2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i="0" sz="9600" u="none" cap="none" strike="noStrike">
              <a:solidFill>
                <a:srgbClr val="FFF2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4" name="Google Shape;564;p18"/>
          <p:cNvSpPr txBox="1"/>
          <p:nvPr/>
        </p:nvSpPr>
        <p:spPr>
          <a:xfrm>
            <a:off x="2749470" y="4392342"/>
            <a:ext cx="6770007" cy="11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None/>
            </a:pPr>
            <a:r>
              <a:t/>
            </a:r>
            <a:endParaRPr b="0" i="0" sz="2801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May </a:t>
            </a: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202</a:t>
            </a: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Team TW Insurance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419" y="524450"/>
            <a:ext cx="1766676" cy="16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5A28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1"/>
          <p:cNvPicPr preferRelativeResize="0"/>
          <p:nvPr/>
        </p:nvPicPr>
        <p:blipFill rotWithShape="1">
          <a:blip r:embed="rId3">
            <a:alphaModFix/>
          </a:blip>
          <a:srcRect b="0" l="5541" r="15743" t="0"/>
          <a:stretch/>
        </p:blipFill>
        <p:spPr>
          <a:xfrm>
            <a:off x="-2004275" y="0"/>
            <a:ext cx="810027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"/>
          <p:cNvSpPr txBox="1"/>
          <p:nvPr/>
        </p:nvSpPr>
        <p:spPr>
          <a:xfrm>
            <a:off x="6096000" y="1659225"/>
            <a:ext cx="56532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Courier New"/>
              <a:buNone/>
            </a:pPr>
            <a:r>
              <a:rPr b="1" lang="en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Might We Develop A Solution/Service To Cater To The Growing Underserved Population?</a:t>
            </a:r>
            <a:endParaRPr b="1" i="0" sz="3200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p1"/>
          <p:cNvSpPr/>
          <p:nvPr/>
        </p:nvSpPr>
        <p:spPr>
          <a:xfrm>
            <a:off x="-2004400" y="2451100"/>
            <a:ext cx="8100300" cy="1923000"/>
          </a:xfrm>
          <a:prstGeom prst="rect">
            <a:avLst/>
          </a:prstGeom>
          <a:solidFill>
            <a:srgbClr val="646464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"/>
          <p:cNvSpPr txBox="1"/>
          <p:nvPr/>
        </p:nvSpPr>
        <p:spPr>
          <a:xfrm>
            <a:off x="244638" y="2875220"/>
            <a:ext cx="5653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CHALLENGE #2 </a:t>
            </a:r>
            <a:endParaRPr b="1" sz="3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Access to Insurance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5A28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b3b37f139_2_0"/>
          <p:cNvSpPr txBox="1"/>
          <p:nvPr>
            <p:ph type="title"/>
          </p:nvPr>
        </p:nvSpPr>
        <p:spPr>
          <a:xfrm>
            <a:off x="6728149" y="797921"/>
            <a:ext cx="4660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000">
                <a:solidFill>
                  <a:schemeClr val="accent2"/>
                </a:solidFill>
              </a:rPr>
              <a:t>THE PROBLEM</a:t>
            </a:r>
            <a:endParaRPr b="1" sz="3000">
              <a:solidFill>
                <a:schemeClr val="accent2"/>
              </a:solidFill>
            </a:endParaRPr>
          </a:p>
        </p:txBody>
      </p:sp>
      <p:sp>
        <p:nvSpPr>
          <p:cNvPr id="433" name="Google Shape;433;g7b3b37f139_2_0"/>
          <p:cNvSpPr txBox="1"/>
          <p:nvPr/>
        </p:nvSpPr>
        <p:spPr>
          <a:xfrm>
            <a:off x="442925" y="3429004"/>
            <a:ext cx="565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We are</a:t>
            </a:r>
            <a:endParaRPr b="1" i="0" sz="3700" u="none" cap="none" strike="noStrike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7b3b37f139_2_0"/>
          <p:cNvSpPr txBox="1"/>
          <p:nvPr/>
        </p:nvSpPr>
        <p:spPr>
          <a:xfrm>
            <a:off x="6390800" y="1541825"/>
            <a:ext cx="5334900" cy="4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7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Courier New"/>
              <a:buNone/>
            </a:pPr>
            <a:r>
              <a:rPr b="1" lang="en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Might We Ensure That Nancy Is Welcomed With All Necessary Insurance Products Upon Arrival Without Nancy Worrying About A Language Barrier?</a:t>
            </a:r>
            <a:endParaRPr b="1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g7b3b37f139_2_0"/>
          <p:cNvSpPr txBox="1"/>
          <p:nvPr/>
        </p:nvSpPr>
        <p:spPr>
          <a:xfrm>
            <a:off x="442925" y="4014000"/>
            <a:ext cx="5334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05A28"/>
                </a:solidFill>
              </a:rPr>
              <a:t>Team </a:t>
            </a:r>
            <a:endParaRPr b="1" sz="6000">
              <a:solidFill>
                <a:srgbClr val="F05A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05A28"/>
                </a:solidFill>
              </a:rPr>
              <a:t>TW Insurance</a:t>
            </a:r>
            <a:endParaRPr sz="6000"/>
          </a:p>
        </p:txBody>
      </p:sp>
      <p:pic>
        <p:nvPicPr>
          <p:cNvPr id="436" name="Google Shape;436;g7b3b37f139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13" y="639075"/>
            <a:ext cx="2662724" cy="25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5A28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"/>
          <p:cNvSpPr txBox="1"/>
          <p:nvPr/>
        </p:nvSpPr>
        <p:spPr>
          <a:xfrm>
            <a:off x="6500600" y="1386600"/>
            <a:ext cx="5338500" cy="40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interviewed newcomer </a:t>
            </a:r>
            <a:r>
              <a:rPr b="1" lang="en"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</a:t>
            </a:r>
            <a:r>
              <a:rPr b="1" lang="en"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Canada and came up with their pain points and cooked up a solution to solve their problems</a:t>
            </a:r>
            <a:r>
              <a:rPr b="1" lang="en"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b="1" i="0" sz="3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p3"/>
          <p:cNvSpPr txBox="1"/>
          <p:nvPr/>
        </p:nvSpPr>
        <p:spPr>
          <a:xfrm>
            <a:off x="6319100" y="702460"/>
            <a:ext cx="552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rPr b="1" i="0" lang="en" sz="30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JOURNEY</a:t>
            </a:r>
            <a:endParaRPr b="1" i="0" sz="3000" u="none" cap="none" strike="noStrik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3" name="Google Shape;44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69150" y="0"/>
            <a:ext cx="10565151" cy="715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5A28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789513a70_0_1024"/>
          <p:cNvSpPr/>
          <p:nvPr/>
        </p:nvSpPr>
        <p:spPr>
          <a:xfrm>
            <a:off x="-16750" y="-33425"/>
            <a:ext cx="6112800" cy="6858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7789513a70_0_1024"/>
          <p:cNvSpPr txBox="1"/>
          <p:nvPr/>
        </p:nvSpPr>
        <p:spPr>
          <a:xfrm>
            <a:off x="6569770" y="1885225"/>
            <a:ext cx="5179200" cy="27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" sz="30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48 Ideas</a:t>
            </a:r>
            <a:r>
              <a:rPr b="1" lang="en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5 Minutes</a:t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" sz="30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Newcomers </a:t>
            </a:r>
            <a:r>
              <a:rPr b="1" lang="en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Interviewed </a:t>
            </a:r>
            <a:endParaRPr b="1" sz="3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" sz="30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Sketch </a:t>
            </a:r>
            <a:r>
              <a:rPr b="1" lang="en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Solution </a:t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" sz="30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</a:t>
            </a:r>
            <a:r>
              <a:rPr b="1" lang="en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Lo-</a:t>
            </a:r>
            <a:r>
              <a:rPr b="1" lang="en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 Level 2 </a:t>
            </a:r>
            <a:r>
              <a:rPr b="1" lang="en" sz="30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Prototype</a:t>
            </a:r>
            <a:endParaRPr b="1" sz="30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0" name="Google Shape;450;g7789513a70_0_1024"/>
          <p:cNvSpPr txBox="1"/>
          <p:nvPr/>
        </p:nvSpPr>
        <p:spPr>
          <a:xfrm>
            <a:off x="6399363" y="804332"/>
            <a:ext cx="552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rPr b="1" lang="en" sz="30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WE DID</a:t>
            </a:r>
            <a:endParaRPr b="1" sz="30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1" name="Google Shape;451;g7789513a70_0_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0950" y="-1241376"/>
            <a:ext cx="6316950" cy="94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87b7afb683_1_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51" y="285925"/>
            <a:ext cx="5016800" cy="460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87b7afb683_1_488"/>
          <p:cNvPicPr preferRelativeResize="0"/>
          <p:nvPr/>
        </p:nvPicPr>
        <p:blipFill rotWithShape="1">
          <a:blip r:embed="rId4">
            <a:alphaModFix/>
          </a:blip>
          <a:srcRect b="0" l="0" r="0" t="2037"/>
          <a:stretch/>
        </p:blipFill>
        <p:spPr>
          <a:xfrm>
            <a:off x="5940750" y="285925"/>
            <a:ext cx="5673225" cy="57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87b7afb683_1_488"/>
          <p:cNvSpPr txBox="1"/>
          <p:nvPr/>
        </p:nvSpPr>
        <p:spPr>
          <a:xfrm rot="-5400000">
            <a:off x="-2280625" y="2547775"/>
            <a:ext cx="544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 Insights</a:t>
            </a:r>
            <a:endParaRPr b="1" sz="48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7b3b37f139_2_6"/>
          <p:cNvPicPr preferRelativeResize="0"/>
          <p:nvPr/>
        </p:nvPicPr>
        <p:blipFill rotWithShape="1">
          <a:blip r:embed="rId3">
            <a:alphaModFix/>
          </a:blip>
          <a:srcRect b="8517" l="1078" r="0" t="0"/>
          <a:stretch/>
        </p:blipFill>
        <p:spPr>
          <a:xfrm>
            <a:off x="800075" y="318488"/>
            <a:ext cx="11391925" cy="55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7b3b37f139_2_6"/>
          <p:cNvSpPr txBox="1"/>
          <p:nvPr/>
        </p:nvSpPr>
        <p:spPr>
          <a:xfrm rot="-5400000">
            <a:off x="-2058625" y="2358350"/>
            <a:ext cx="500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EMPATHY MAP</a:t>
            </a:r>
            <a:endParaRPr b="1" sz="48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b3b37f139_1_5"/>
          <p:cNvSpPr txBox="1"/>
          <p:nvPr/>
        </p:nvSpPr>
        <p:spPr>
          <a:xfrm rot="-5400000">
            <a:off x="-1190125" y="1272575"/>
            <a:ext cx="326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</a:t>
            </a:r>
            <a:r>
              <a:rPr lang="en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2" name="Google Shape;472;g7b3b37f139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25" y="31700"/>
            <a:ext cx="106975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7b3b37f139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250" y="1089025"/>
            <a:ext cx="3552350" cy="20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InnovationLAB">
      <a:dk1>
        <a:srgbClr val="000000"/>
      </a:dk1>
      <a:lt1>
        <a:srgbClr val="FFFFFF"/>
      </a:lt1>
      <a:dk2>
        <a:srgbClr val="333032"/>
      </a:dk2>
      <a:lt2>
        <a:srgbClr val="E7E6E6"/>
      </a:lt2>
      <a:accent1>
        <a:srgbClr val="09DDF3"/>
      </a:accent1>
      <a:accent2>
        <a:srgbClr val="ABE338"/>
      </a:accent2>
      <a:accent3>
        <a:srgbClr val="FFF200"/>
      </a:accent3>
      <a:accent4>
        <a:srgbClr val="FF8C00"/>
      </a:accent4>
      <a:accent5>
        <a:srgbClr val="E63022"/>
      </a:accent5>
      <a:accent6>
        <a:srgbClr val="00546F"/>
      </a:accent6>
      <a:hlink>
        <a:srgbClr val="008AAB"/>
      </a:hlink>
      <a:folHlink>
        <a:srgbClr val="F347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InnovationLAB">
      <a:dk1>
        <a:srgbClr val="000000"/>
      </a:dk1>
      <a:lt1>
        <a:srgbClr val="FFFFFF"/>
      </a:lt1>
      <a:dk2>
        <a:srgbClr val="333032"/>
      </a:dk2>
      <a:lt2>
        <a:srgbClr val="E7E6E6"/>
      </a:lt2>
      <a:accent1>
        <a:srgbClr val="09DDF3"/>
      </a:accent1>
      <a:accent2>
        <a:srgbClr val="ABE338"/>
      </a:accent2>
      <a:accent3>
        <a:srgbClr val="FFF200"/>
      </a:accent3>
      <a:accent4>
        <a:srgbClr val="FF8C00"/>
      </a:accent4>
      <a:accent5>
        <a:srgbClr val="E63022"/>
      </a:accent5>
      <a:accent6>
        <a:srgbClr val="00546F"/>
      </a:accent6>
      <a:hlink>
        <a:srgbClr val="008AAB"/>
      </a:hlink>
      <a:folHlink>
        <a:srgbClr val="F347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nnovationLAB">
      <a:dk1>
        <a:srgbClr val="000000"/>
      </a:dk1>
      <a:lt1>
        <a:srgbClr val="FFFFFF"/>
      </a:lt1>
      <a:dk2>
        <a:srgbClr val="333032"/>
      </a:dk2>
      <a:lt2>
        <a:srgbClr val="E7E6E6"/>
      </a:lt2>
      <a:accent1>
        <a:srgbClr val="09DDF3"/>
      </a:accent1>
      <a:accent2>
        <a:srgbClr val="ABE338"/>
      </a:accent2>
      <a:accent3>
        <a:srgbClr val="FFF200"/>
      </a:accent3>
      <a:accent4>
        <a:srgbClr val="FF8C00"/>
      </a:accent4>
      <a:accent5>
        <a:srgbClr val="E63022"/>
      </a:accent5>
      <a:accent6>
        <a:srgbClr val="00546F"/>
      </a:accent6>
      <a:hlink>
        <a:srgbClr val="008AAB"/>
      </a:hlink>
      <a:folHlink>
        <a:srgbClr val="F347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2019-06-21T20:10:19Z</dcterms:created>
  <dc:creator>Ibeth Ramos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0x010100C295981471B00D4C8CF23DD2757C7E09</vt:lpwstr>
  </property>
</Properties>
</file>